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2" r:id="rId4"/>
    <p:sldId id="1145" r:id="rId5"/>
    <p:sldId id="1147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98693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介绍了竹编这一传统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工艺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043341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687" y="836712"/>
            <a:ext cx="11593289" cy="1546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hand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Bamboo weaving is a traditional craft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use bamboo to make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fun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things from bamboo takes lots of steps,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choosing the right bamboo, cutting it into pieces and weaving them together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854846" y="836712"/>
            <a:ext cx="6552728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1925885"/>
            <a:ext cx="11095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tools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991750" y="1941117"/>
            <a:ext cx="6623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like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9998" y="2948035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tools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考查名词复数。句意：人们使用竹子制作工具和有趣的东西。空处指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”,tool“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符合句意。空处表泛指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需名词复数形式。故填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tools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like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考查介词。句意：制作竹制品需要很多步骤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如选择正确的竹子、切割和编织。空处表示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列举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”,like'“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符合句意。故填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hand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 is usually done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it needs a lot of experience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back in the Stone Age, people used bamboo to make boxes and baskets for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854846" y="836712"/>
            <a:ext cx="6552728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78982" y="1340768"/>
            <a:ext cx="12554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by hand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489576" y="1878162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storing</a:t>
            </a:r>
            <a:endParaRPr lang="zh-CN" altLang="en-US"/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238822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by hand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考查介词短语。句意：每个步骤通常都是手工完成的并且它需要很多经验。空处指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手工完成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”,by hand“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hand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storing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考查非谓语动词。句意：甚至在石器时代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人们用竹子制作盒子和篮子来存放东西。空处指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存放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”,store“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存放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符合句意。介词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后跟动名词。故填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725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hand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bamboo is strong but easy to bend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弯曲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it is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making all kinds of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 culture, bamboo stands for the gentleman, the ideal of life and the spirit of the real look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854846" y="836712"/>
            <a:ext cx="6552728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7967414" y="1322662"/>
            <a:ext cx="11063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perfect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289881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考查形容词。句意：竹子既坚固又容易弯曲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因此非常适合制作各种物品。此处指竹子的特性非常适合它制作各种物品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,perfect“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完美的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符合句意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在句中表语。故填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904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92</Words>
  <Application>Microsoft Office PowerPoint</Application>
  <PresentationFormat>自定义</PresentationFormat>
  <Paragraphs>20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2025-09-17T15:57:43Z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